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Default Extension="pdf" ContentType="application/pd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Lst>
  <p:sldSz cx="10058400" cy="7772400"/>
  <p:notesSz cx="9144000" cy="6858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FFCC"/>
    <a:srgbClr val="15A9FF"/>
    <a:srgbClr val="89A455"/>
    <a:srgbClr val="2404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snapToObjects="1">
      <p:cViewPr varScale="1">
        <p:scale>
          <a:sx n="105" d="100"/>
          <a:sy n="105" d="100"/>
        </p:scale>
        <p:origin x="-576" y="-96"/>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C9A5D-8AFE-2F4E-AD59-74C842DB855D}"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C9A5D-8AFE-2F4E-AD59-74C842DB855D}"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C9A5D-8AFE-2F4E-AD59-74C842DB855D}"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C9A5D-8AFE-2F4E-AD59-74C842DB855D}"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C9A5D-8AFE-2F4E-AD59-74C842DB855D}"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C9A5D-8AFE-2F4E-AD59-74C842DB855D}"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C9A5D-8AFE-2F4E-AD59-74C842DB855D}" type="datetimeFigureOut">
              <a:rPr lang="en-US" smtClean="0"/>
              <a:t>8/5/15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C9A5D-8AFE-2F4E-AD59-74C842DB855D}" type="datetimeFigureOut">
              <a:rPr lang="en-US" smtClean="0"/>
              <a:t>8/5/15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C9A5D-8AFE-2F4E-AD59-74C842DB855D}" type="datetimeFigureOut">
              <a:rPr lang="en-US" smtClean="0"/>
              <a:t>8/5/15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C9A5D-8AFE-2F4E-AD59-74C842DB855D}"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C9A5D-8AFE-2F4E-AD59-74C842DB855D}"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1CBB0-7921-D548-92AF-05FA4C4705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6B8C9A5D-8AFE-2F4E-AD59-74C842DB855D}" type="datetimeFigureOut">
              <a:rPr lang="en-US" smtClean="0"/>
              <a:t>8/5/15</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2881CBB0-7921-D548-92AF-05FA4C4705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df"/><Relationship Id="rId5" Type="http://schemas.openxmlformats.org/officeDocument/2006/relationships/image" Target="../media/image4.png"/><Relationship Id="rId6" Type="http://schemas.openxmlformats.org/officeDocument/2006/relationships/image" Target="../media/image5.pdf"/><Relationship Id="rId7" Type="http://schemas.openxmlformats.org/officeDocument/2006/relationships/image" Target="../media/image6.png"/><Relationship Id="rId8" Type="http://schemas.openxmlformats.org/officeDocument/2006/relationships/image" Target="../media/image7.pdf"/><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df"/><Relationship Id="rId5" Type="http://schemas.openxmlformats.org/officeDocument/2006/relationships/image" Target="../media/image12.png"/><Relationship Id="rId6" Type="http://schemas.openxmlformats.org/officeDocument/2006/relationships/image" Target="../media/image13.pdf"/><Relationship Id="rId7" Type="http://schemas.openxmlformats.org/officeDocument/2006/relationships/image" Target="../media/image14.png"/><Relationship Id="rId8" Type="http://schemas.openxmlformats.org/officeDocument/2006/relationships/image" Target="../media/image15.pdf"/><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9.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TextBox 22"/>
          <p:cNvSpPr txBox="1"/>
          <p:nvPr/>
        </p:nvSpPr>
        <p:spPr>
          <a:xfrm>
            <a:off x="6062125" y="468672"/>
            <a:ext cx="3512629" cy="276999"/>
          </a:xfrm>
          <a:prstGeom prst="rect">
            <a:avLst/>
          </a:prstGeom>
          <a:noFill/>
        </p:spPr>
        <p:txBody>
          <a:bodyPr wrap="square" rtlCol="0">
            <a:spAutoFit/>
          </a:bodyPr>
          <a:lstStyle/>
          <a:p>
            <a:pPr algn="ctr"/>
            <a:r>
              <a:rPr lang="en-US" sz="1200" b="1" dirty="0" smtClean="0">
                <a:solidFill>
                  <a:schemeClr val="accent6"/>
                </a:solidFill>
                <a:latin typeface="Cabin Bold"/>
                <a:cs typeface="Cabin Bold"/>
              </a:rPr>
              <a:t>50 THINGS WE       ABOUT SCOTT</a:t>
            </a:r>
            <a:endParaRPr lang="en-US" sz="1200" b="1" dirty="0">
              <a:solidFill>
                <a:schemeClr val="accent6"/>
              </a:solidFill>
              <a:latin typeface="Cabin Bold"/>
              <a:cs typeface="Cabin Bold"/>
            </a:endParaRPr>
          </a:p>
        </p:txBody>
      </p:sp>
      <p:pic>
        <p:nvPicPr>
          <p:cNvPr id="35" name="Picture 3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7193" y="528842"/>
            <a:ext cx="558800" cy="266700"/>
          </a:xfrm>
          <a:prstGeom prst="rect">
            <a:avLst/>
          </a:prstGeom>
        </p:spPr>
      </p:pic>
      <p:pic>
        <p:nvPicPr>
          <p:cNvPr id="19" name="Picture 18"/>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192882" y="1011075"/>
            <a:ext cx="1257300" cy="1117600"/>
          </a:xfrm>
          <a:prstGeom prst="rect">
            <a:avLst/>
          </a:prstGeom>
        </p:spPr>
      </p:pic>
      <p:grpSp>
        <p:nvGrpSpPr>
          <p:cNvPr id="33" name="Group 32"/>
          <p:cNvGrpSpPr/>
          <p:nvPr/>
        </p:nvGrpSpPr>
        <p:grpSpPr>
          <a:xfrm>
            <a:off x="1107831" y="468672"/>
            <a:ext cx="3512629" cy="327799"/>
            <a:chOff x="1138069" y="468672"/>
            <a:chExt cx="3512629" cy="327799"/>
          </a:xfrm>
        </p:grpSpPr>
        <p:sp>
          <p:nvSpPr>
            <p:cNvPr id="4" name="TextBox 3"/>
            <p:cNvSpPr txBox="1"/>
            <p:nvPr/>
          </p:nvSpPr>
          <p:spPr>
            <a:xfrm>
              <a:off x="1138069" y="468672"/>
              <a:ext cx="3512629" cy="276999"/>
            </a:xfrm>
            <a:prstGeom prst="rect">
              <a:avLst/>
            </a:prstGeom>
            <a:noFill/>
          </p:spPr>
          <p:txBody>
            <a:bodyPr wrap="square" rtlCol="0">
              <a:spAutoFit/>
            </a:bodyPr>
            <a:lstStyle/>
            <a:p>
              <a:pPr algn="ctr"/>
              <a:r>
                <a:rPr lang="en-US" sz="1200" b="1" dirty="0" smtClean="0">
                  <a:solidFill>
                    <a:srgbClr val="FF0000"/>
                  </a:solidFill>
                  <a:latin typeface="Cabin Bold"/>
                  <a:cs typeface="Cabin Bold"/>
                </a:rPr>
                <a:t>50 THINGS WE       ABOUT SCOTT</a:t>
              </a:r>
              <a:endParaRPr lang="en-US" sz="1200" b="1" dirty="0">
                <a:solidFill>
                  <a:srgbClr val="FF0000"/>
                </a:solidFill>
                <a:latin typeface="Cabin Bold"/>
                <a:cs typeface="Cabin Bold"/>
              </a:endParaRPr>
            </a:p>
          </p:txBody>
        </p:sp>
        <p:pic>
          <p:nvPicPr>
            <p:cNvPr id="5" name="Picture 4"/>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703137" y="529771"/>
              <a:ext cx="558800" cy="266700"/>
            </a:xfrm>
            <a:prstGeom prst="rect">
              <a:avLst/>
            </a:prstGeom>
          </p:spPr>
        </p:pic>
      </p:grpSp>
      <p:cxnSp>
        <p:nvCxnSpPr>
          <p:cNvPr id="6" name="Straight Connector 5"/>
          <p:cNvCxnSpPr/>
          <p:nvPr/>
        </p:nvCxnSpPr>
        <p:spPr>
          <a:xfrm rot="5400000">
            <a:off x="1146459" y="3886597"/>
            <a:ext cx="7771606" cy="1588"/>
          </a:xfrm>
          <a:prstGeom prst="line">
            <a:avLst/>
          </a:prstGeom>
          <a:ln w="3175" cap="flat" cmpd="sng" algn="ctr">
            <a:solidFill>
              <a:schemeClr val="bg1">
                <a:lumMod val="7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91084" y="2298005"/>
            <a:ext cx="3746122" cy="5018783"/>
          </a:xfrm>
          <a:prstGeom prst="rect">
            <a:avLst/>
          </a:prstGeom>
          <a:noFill/>
        </p:spPr>
        <p:txBody>
          <a:bodyPr wrap="square" rtlCol="0">
            <a:noAutofit/>
          </a:bodyPr>
          <a:lstStyle/>
          <a:p>
            <a:r>
              <a:rPr lang="en-US" sz="3200" dirty="0" smtClean="0">
                <a:solidFill>
                  <a:srgbClr val="FF0000"/>
                </a:solidFill>
                <a:latin typeface="Cabin"/>
                <a:cs typeface="Cabin"/>
              </a:rPr>
              <a:t>Here is where you type each thing that you love. The font is Cabin, download and install it for free. Personalize the title, then duplicate this slide 25 times for 50 things. Stop at the end of the box.</a:t>
            </a:r>
          </a:p>
        </p:txBody>
      </p:sp>
      <p:pic>
        <p:nvPicPr>
          <p:cNvPr id="18" name="Picture 17"/>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35495" y="1011075"/>
            <a:ext cx="1257300" cy="1117600"/>
          </a:xfrm>
          <a:prstGeom prst="rect">
            <a:avLst/>
          </a:prstGeom>
        </p:spPr>
      </p:pic>
      <p:sp>
        <p:nvSpPr>
          <p:cNvPr id="20" name="Rectangle 19"/>
          <p:cNvSpPr/>
          <p:nvPr/>
        </p:nvSpPr>
        <p:spPr>
          <a:xfrm>
            <a:off x="2636006" y="1362565"/>
            <a:ext cx="456278" cy="400110"/>
          </a:xfrm>
          <a:prstGeom prst="rect">
            <a:avLst/>
          </a:prstGeom>
        </p:spPr>
        <p:txBody>
          <a:bodyPr wrap="none">
            <a:noAutofit/>
          </a:bodyPr>
          <a:lstStyle/>
          <a:p>
            <a:pPr algn="ctr"/>
            <a:r>
              <a:rPr lang="en-US" dirty="0" smtClean="0">
                <a:solidFill>
                  <a:schemeClr val="bg1"/>
                </a:solidFill>
                <a:latin typeface="Cabin"/>
                <a:cs typeface="Cabin"/>
              </a:rPr>
              <a:t>#1</a:t>
            </a:r>
            <a:endParaRPr lang="en-US" dirty="0">
              <a:solidFill>
                <a:schemeClr val="bg1"/>
              </a:solidFill>
            </a:endParaRPr>
          </a:p>
        </p:txBody>
      </p:sp>
      <p:sp>
        <p:nvSpPr>
          <p:cNvPr id="21" name="Rectangle 20"/>
          <p:cNvSpPr/>
          <p:nvPr/>
        </p:nvSpPr>
        <p:spPr>
          <a:xfrm>
            <a:off x="7553470" y="1362565"/>
            <a:ext cx="499624" cy="400110"/>
          </a:xfrm>
          <a:prstGeom prst="rect">
            <a:avLst/>
          </a:prstGeom>
        </p:spPr>
        <p:txBody>
          <a:bodyPr wrap="none">
            <a:noAutofit/>
          </a:bodyPr>
          <a:lstStyle/>
          <a:p>
            <a:pPr algn="ctr"/>
            <a:r>
              <a:rPr lang="en-US" dirty="0" smtClean="0">
                <a:solidFill>
                  <a:schemeClr val="bg1"/>
                </a:solidFill>
                <a:latin typeface="Cabin"/>
                <a:cs typeface="Cabin"/>
              </a:rPr>
              <a:t>#2</a:t>
            </a:r>
            <a:endParaRPr lang="en-US" dirty="0">
              <a:solidFill>
                <a:schemeClr val="bg1"/>
              </a:solidFill>
            </a:endParaRPr>
          </a:p>
        </p:txBody>
      </p:sp>
      <p:sp>
        <p:nvSpPr>
          <p:cNvPr id="25" name="TextBox 24"/>
          <p:cNvSpPr txBox="1"/>
          <p:nvPr/>
        </p:nvSpPr>
        <p:spPr>
          <a:xfrm>
            <a:off x="5999806" y="4736027"/>
            <a:ext cx="3647518" cy="2554545"/>
          </a:xfrm>
          <a:prstGeom prst="rect">
            <a:avLst/>
          </a:prstGeom>
          <a:noFill/>
        </p:spPr>
        <p:txBody>
          <a:bodyPr wrap="square" rtlCol="0">
            <a:spAutoFit/>
          </a:bodyPr>
          <a:lstStyle/>
          <a:p>
            <a:r>
              <a:rPr lang="en-US" sz="3200" dirty="0" smtClean="0">
                <a:solidFill>
                  <a:schemeClr val="accent6">
                    <a:lumMod val="75000"/>
                  </a:schemeClr>
                </a:solidFill>
                <a:latin typeface="Cabin"/>
                <a:cs typeface="Cabin"/>
              </a:rPr>
              <a:t>Any photos go above captions. Be sure to keep the margins the same as my example.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6" name="Group 35"/>
          <p:cNvGrpSpPr/>
          <p:nvPr/>
        </p:nvGrpSpPr>
        <p:grpSpPr>
          <a:xfrm>
            <a:off x="1095736" y="468672"/>
            <a:ext cx="3512629" cy="327799"/>
            <a:chOff x="1138069" y="468672"/>
            <a:chExt cx="3512629" cy="327799"/>
          </a:xfrm>
        </p:grpSpPr>
        <p:sp>
          <p:nvSpPr>
            <p:cNvPr id="4" name="TextBox 3"/>
            <p:cNvSpPr txBox="1"/>
            <p:nvPr/>
          </p:nvSpPr>
          <p:spPr>
            <a:xfrm>
              <a:off x="1138069" y="468672"/>
              <a:ext cx="3512629" cy="276999"/>
            </a:xfrm>
            <a:prstGeom prst="rect">
              <a:avLst/>
            </a:prstGeom>
            <a:noFill/>
          </p:spPr>
          <p:txBody>
            <a:bodyPr wrap="square" rtlCol="0">
              <a:spAutoFit/>
            </a:bodyPr>
            <a:lstStyle/>
            <a:p>
              <a:pPr algn="ctr"/>
              <a:r>
                <a:rPr lang="en-US" sz="1200" b="1" dirty="0" smtClean="0">
                  <a:solidFill>
                    <a:srgbClr val="15A9FF"/>
                  </a:solidFill>
                  <a:latin typeface="Cabin Bold"/>
                  <a:cs typeface="Cabin Bold"/>
                </a:rPr>
                <a:t>50 THINGS WE       ABOUT SCOTT</a:t>
              </a:r>
              <a:endParaRPr lang="en-US" sz="1200" b="1" dirty="0">
                <a:solidFill>
                  <a:srgbClr val="15A9FF"/>
                </a:solidFill>
                <a:latin typeface="Cabin Bold"/>
                <a:cs typeface="Cabin Bold"/>
              </a:endParaRPr>
            </a:p>
          </p:txBody>
        </p:sp>
        <p:pic>
          <p:nvPicPr>
            <p:cNvPr id="32" name="Picture 31"/>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703137" y="529771"/>
              <a:ext cx="558800" cy="266700"/>
            </a:xfrm>
            <a:prstGeom prst="rect">
              <a:avLst/>
            </a:prstGeom>
          </p:spPr>
        </p:pic>
      </p:grpSp>
      <p:grpSp>
        <p:nvGrpSpPr>
          <p:cNvPr id="35" name="Group 34"/>
          <p:cNvGrpSpPr/>
          <p:nvPr/>
        </p:nvGrpSpPr>
        <p:grpSpPr>
          <a:xfrm>
            <a:off x="6067251" y="468672"/>
            <a:ext cx="3512629" cy="327799"/>
            <a:chOff x="6134695" y="468672"/>
            <a:chExt cx="3512629" cy="327799"/>
          </a:xfrm>
        </p:grpSpPr>
        <p:sp>
          <p:nvSpPr>
            <p:cNvPr id="23" name="TextBox 22"/>
            <p:cNvSpPr txBox="1"/>
            <p:nvPr/>
          </p:nvSpPr>
          <p:spPr>
            <a:xfrm>
              <a:off x="6134695" y="468672"/>
              <a:ext cx="3512629" cy="276999"/>
            </a:xfrm>
            <a:prstGeom prst="rect">
              <a:avLst/>
            </a:prstGeom>
            <a:noFill/>
          </p:spPr>
          <p:txBody>
            <a:bodyPr wrap="square" rtlCol="0">
              <a:spAutoFit/>
            </a:bodyPr>
            <a:lstStyle/>
            <a:p>
              <a:pPr algn="ctr"/>
              <a:r>
                <a:rPr lang="en-US" sz="1200" b="1" dirty="0" smtClean="0">
                  <a:solidFill>
                    <a:srgbClr val="89A455"/>
                  </a:solidFill>
                  <a:latin typeface="Cabin Bold"/>
                  <a:cs typeface="Cabin Bold"/>
                </a:rPr>
                <a:t>50 THINGS WE       ABOUT SCOTT</a:t>
              </a:r>
              <a:endParaRPr lang="en-US" sz="1200" b="1" dirty="0">
                <a:solidFill>
                  <a:srgbClr val="89A455"/>
                </a:solidFill>
                <a:latin typeface="Cabin Bold"/>
                <a:cs typeface="Cabin Bold"/>
              </a:endParaRPr>
            </a:p>
          </p:txBody>
        </p:sp>
        <p:pic>
          <p:nvPicPr>
            <p:cNvPr id="31" name="Picture 30"/>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699763" y="529771"/>
              <a:ext cx="558800" cy="266700"/>
            </a:xfrm>
            <a:prstGeom prst="rect">
              <a:avLst/>
            </a:prstGeom>
          </p:spPr>
        </p:pic>
      </p:grpSp>
      <p:pic>
        <p:nvPicPr>
          <p:cNvPr id="16" name="Picture 15"/>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7194915" y="1011075"/>
            <a:ext cx="1257300" cy="1117600"/>
          </a:xfrm>
          <a:prstGeom prst="rect">
            <a:avLst/>
          </a:prstGeom>
          <a:noFill/>
        </p:spPr>
      </p:pic>
      <p:pic>
        <p:nvPicPr>
          <p:cNvPr id="14" name="Picture 13"/>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23400" y="1011075"/>
            <a:ext cx="1257300" cy="1117600"/>
          </a:xfrm>
          <a:prstGeom prst="rect">
            <a:avLst/>
          </a:prstGeom>
        </p:spPr>
      </p:pic>
      <p:sp>
        <p:nvSpPr>
          <p:cNvPr id="15" name="TextBox 14"/>
          <p:cNvSpPr txBox="1"/>
          <p:nvPr/>
        </p:nvSpPr>
        <p:spPr>
          <a:xfrm>
            <a:off x="991084" y="2298005"/>
            <a:ext cx="3721932" cy="4992567"/>
          </a:xfrm>
          <a:prstGeom prst="rect">
            <a:avLst/>
          </a:prstGeom>
          <a:noFill/>
        </p:spPr>
        <p:txBody>
          <a:bodyPr wrap="square" rtlCol="0">
            <a:noAutofit/>
          </a:bodyPr>
          <a:lstStyle/>
          <a:p>
            <a:r>
              <a:rPr lang="en-US" sz="3200" dirty="0" smtClean="0">
                <a:solidFill>
                  <a:srgbClr val="15A9FF"/>
                </a:solidFill>
                <a:latin typeface="Cabin"/>
                <a:cs typeface="Cabin"/>
              </a:rPr>
              <a:t>Here is where you type each thing that you love. The font is Cabin, download and install it for free. Personalize the title, then duplicate this slide 25 times for 50 things. Stop at the end of the box.</a:t>
            </a:r>
          </a:p>
        </p:txBody>
      </p:sp>
      <p:sp>
        <p:nvSpPr>
          <p:cNvPr id="20" name="Rectangle 19"/>
          <p:cNvSpPr/>
          <p:nvPr/>
        </p:nvSpPr>
        <p:spPr>
          <a:xfrm>
            <a:off x="2623911" y="1362565"/>
            <a:ext cx="456278" cy="400110"/>
          </a:xfrm>
          <a:prstGeom prst="rect">
            <a:avLst/>
          </a:prstGeom>
        </p:spPr>
        <p:txBody>
          <a:bodyPr wrap="none">
            <a:spAutoFit/>
          </a:bodyPr>
          <a:lstStyle/>
          <a:p>
            <a:r>
              <a:rPr lang="en-US" dirty="0" smtClean="0">
                <a:solidFill>
                  <a:schemeClr val="bg1"/>
                </a:solidFill>
                <a:latin typeface="Cabin"/>
                <a:cs typeface="Cabin"/>
              </a:rPr>
              <a:t>#1</a:t>
            </a:r>
            <a:endParaRPr lang="en-US" dirty="0">
              <a:solidFill>
                <a:schemeClr val="bg1"/>
              </a:solidFill>
            </a:endParaRPr>
          </a:p>
        </p:txBody>
      </p:sp>
      <p:sp>
        <p:nvSpPr>
          <p:cNvPr id="21" name="Rectangle 20"/>
          <p:cNvSpPr/>
          <p:nvPr/>
        </p:nvSpPr>
        <p:spPr>
          <a:xfrm>
            <a:off x="7561658" y="1362565"/>
            <a:ext cx="499624" cy="400110"/>
          </a:xfrm>
          <a:prstGeom prst="rect">
            <a:avLst/>
          </a:prstGeom>
        </p:spPr>
        <p:txBody>
          <a:bodyPr wrap="none">
            <a:spAutoFit/>
          </a:bodyPr>
          <a:lstStyle/>
          <a:p>
            <a:r>
              <a:rPr lang="en-US" dirty="0" smtClean="0">
                <a:solidFill>
                  <a:schemeClr val="bg1"/>
                </a:solidFill>
                <a:latin typeface="Cabin"/>
                <a:cs typeface="Cabin"/>
              </a:rPr>
              <a:t>#2</a:t>
            </a:r>
            <a:endParaRPr lang="en-US" dirty="0">
              <a:solidFill>
                <a:schemeClr val="bg1"/>
              </a:solidFill>
            </a:endParaRPr>
          </a:p>
        </p:txBody>
      </p:sp>
      <p:sp>
        <p:nvSpPr>
          <p:cNvPr id="25" name="TextBox 24"/>
          <p:cNvSpPr txBox="1"/>
          <p:nvPr/>
        </p:nvSpPr>
        <p:spPr>
          <a:xfrm>
            <a:off x="5999806" y="4736027"/>
            <a:ext cx="3647518" cy="2554545"/>
          </a:xfrm>
          <a:prstGeom prst="rect">
            <a:avLst/>
          </a:prstGeom>
          <a:noFill/>
        </p:spPr>
        <p:txBody>
          <a:bodyPr wrap="square" rtlCol="0">
            <a:noAutofit/>
          </a:bodyPr>
          <a:lstStyle/>
          <a:p>
            <a:r>
              <a:rPr lang="en-US" sz="3200" dirty="0" smtClean="0">
                <a:solidFill>
                  <a:srgbClr val="89A455"/>
                </a:solidFill>
                <a:latin typeface="Cabin"/>
                <a:cs typeface="Cabin"/>
              </a:rPr>
              <a:t>Any photos go above captions. Be sure to keep the margins the same as my example. </a:t>
            </a:r>
            <a:endParaRPr lang="en-US" sz="3200" dirty="0">
              <a:solidFill>
                <a:srgbClr val="89A455"/>
              </a:solidFill>
              <a:latin typeface="Cabin"/>
              <a:cs typeface="Cabin"/>
            </a:endParaRPr>
          </a:p>
        </p:txBody>
      </p:sp>
      <p:cxnSp>
        <p:nvCxnSpPr>
          <p:cNvPr id="29" name="Straight Connector 28"/>
          <p:cNvCxnSpPr/>
          <p:nvPr/>
        </p:nvCxnSpPr>
        <p:spPr>
          <a:xfrm rot="5400000">
            <a:off x="1146459" y="3886597"/>
            <a:ext cx="7771606" cy="1588"/>
          </a:xfrm>
          <a:prstGeom prst="line">
            <a:avLst/>
          </a:prstGeom>
          <a:ln w="3175" cap="flat" cmpd="sng" algn="ctr">
            <a:solidFill>
              <a:schemeClr val="bg1">
                <a:lumMod val="7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TotalTime>
  <Words>154</Words>
  <Application>Microsoft Macintosh PowerPoint</Application>
  <PresentationFormat>Custom</PresentationFormat>
  <Paragraphs>12</Paragraphs>
  <Slides>2</Slides>
  <Notes>0</Notes>
  <HiddenSlides>0</HiddenSlides>
  <MMClips>0</MMClips>
  <ScaleCrop>false</ScaleCrop>
  <HeadingPairs>
    <vt:vector size="4" baseType="variant">
      <vt:variant>
        <vt:lpstr>Design Template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Beymer</dc:creator>
  <cp:lastModifiedBy>Kathy Beymer</cp:lastModifiedBy>
  <cp:revision>22</cp:revision>
  <dcterms:created xsi:type="dcterms:W3CDTF">2015-08-06T01:57:42Z</dcterms:created>
  <dcterms:modified xsi:type="dcterms:W3CDTF">2015-08-06T03:01:41Z</dcterms:modified>
</cp:coreProperties>
</file>